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8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9117F1-2CC4-43E8-9E5D-F3F95AF02503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B08F1E-4F30-4284-BBD8-F9D1AF89B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79D3-7D24-4D50-BA47-F0FBED658647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2EEB-3D33-48E8-A1CF-3203D1F7F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1BCBD-9E55-46CC-9BDC-BE7EE80F99D6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EE390-9F0A-4574-879A-759886E39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45A4-1E32-4EF6-87E4-1858535B97AB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A872-B434-4E52-91E6-4515A9E2B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5805-1108-4813-9EB8-9695B7E742C2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D87FF-0070-46F1-9E56-311AA867E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5928D-B1A6-404D-A392-5536F9967325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787E-8E21-48EE-8BB1-9C56B7452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648C0-0C41-4AD6-A9E1-9D9F41411D26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66FE-C436-4916-BE86-6A0B9D0B9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969F-1F8D-4F10-899B-F2752B978159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C8C30-7F08-4B05-ADD7-EB8385E22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D442-E62D-4781-8217-A8837776AE2B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1B14-4183-4E0A-A3D2-9255AD52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EBBF-1B11-427E-9E0D-79D99805B941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39F0C-BFD4-49CA-8780-6FE9EA706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624B2-FFCA-4258-8E45-1C9C1FC8A9C0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BB637-9475-4616-9854-246902038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EA05-ECE1-4F50-8892-4AE18685FAAB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06E89-A9CE-4895-8A5F-87F0A8A23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E425FB-1FFE-4052-A18E-E5B228EB8BC8}" type="datetime1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DDC241-5EF3-4163-BA7B-AFFD44F39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Реализация ФГОС при изучении темы «Фонетика» на уроках русского языка в 5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643446"/>
            <a:ext cx="5500726" cy="178595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МБОУ Школы №106 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Бучинская</a:t>
            </a:r>
            <a:r>
              <a:rPr lang="ru-RU" sz="2400" dirty="0" smtClean="0">
                <a:solidFill>
                  <a:schemeClr val="tx1"/>
                </a:solidFill>
              </a:rPr>
              <a:t> Л.В.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Рефлексия. Подведение итогов урока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сегодня на уроке работал   ________________________________________________________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65805-1108-4813-9EB8-9695B7E742C2}" type="datetime1">
              <a:rPr lang="ru-RU" smtClean="0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D87FF-0070-46F1-9E56-311AA867E5F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6" y="428604"/>
          <a:ext cx="5929354" cy="5786477"/>
        </p:xfrm>
        <a:graphic>
          <a:graphicData uri="http://schemas.openxmlformats.org/drawingml/2006/table">
            <a:tbl>
              <a:tblPr/>
              <a:tblGrid>
                <a:gridCol w="1647902"/>
                <a:gridCol w="4281452"/>
              </a:tblGrid>
              <a:tr h="152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                 Этап урока   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Формируемые  УУД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Организационный этап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>
                          <a:latin typeface="Calibri"/>
                          <a:ea typeface="Times New Roman"/>
                          <a:cs typeface="Times New Roman"/>
                        </a:rPr>
                        <a:t>Регулятивные</a:t>
                      </a:r>
                      <a:r>
                        <a:rPr lang="ru-RU" sz="600">
                          <a:latin typeface="Calibri"/>
                          <a:ea typeface="Times New Roman"/>
                          <a:cs typeface="Times New Roman"/>
                        </a:rPr>
                        <a:t>: умение выработать учебную мотивацию.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>
                          <a:latin typeface="Calibri"/>
                          <a:ea typeface="Times New Roman"/>
                          <a:cs typeface="Times New Roman"/>
                        </a:rPr>
                        <a:t>Познавательные</a:t>
                      </a:r>
                      <a:r>
                        <a:rPr lang="ru-RU" sz="600">
                          <a:latin typeface="Calibri"/>
                          <a:ea typeface="Times New Roman"/>
                          <a:cs typeface="Times New Roman"/>
                        </a:rPr>
                        <a:t>: умение работать по предложенному плану.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>
                          <a:latin typeface="Calibri"/>
                          <a:ea typeface="Times New Roman"/>
                          <a:cs typeface="Times New Roman"/>
                        </a:rPr>
                        <a:t>Коммуникативные</a:t>
                      </a:r>
                      <a:r>
                        <a:rPr lang="ru-RU" sz="600">
                          <a:latin typeface="Calibri"/>
                          <a:ea typeface="Times New Roman"/>
                          <a:cs typeface="Times New Roman"/>
                        </a:rPr>
                        <a:t>: умение отвечать за себя и других участников  учебного процесса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Постановка цели и задач урока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Регулятивные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самостоятельно определять цели своего обучения, ставить и формулировать для себя новые задачи в познавательной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Коммуникативные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доносить свою позицию до других, владея приемами монологической и диалогической речи.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Личностные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формировать мотивацию к обучению и целенаправленной познавательной деятельности.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  <a:cs typeface="Times New Roman"/>
                        </a:rPr>
                        <a:t>Актуализация знаний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Регулятивные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формирование  умения анализа и синтеза.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Познавательные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слушать и слышать.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Личностные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выделение и осознание учащимися того, что уже усвоено, осознании качества и уровня усвоения.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  <a:cs typeface="Times New Roman"/>
                        </a:rPr>
                        <a:t>Обобщение и систематизация знаний. Применение знаний и умений в новой ситуации.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Регулятивные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определять способы действий в рамках предложенных условий и требований.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Коммуникативные: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 умение формулировать, аргументировать и отстаивать свое мнение, умение работать индивидуально и в группе.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Познавательные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анализировать, обобщать, строить логические рассуждения и делать выводы, умение наблюдать, читать, слушать, применять смысловое чтение.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  <a:cs typeface="Times New Roman"/>
                        </a:rPr>
                        <a:t>Контроль усвоения, обсуждение допущенных ошибок и их коррекция.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Регулятивные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владение основами самоконтроля, самооценки.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Коммуникативные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оформлять свои мысли в устной форме.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Личностные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оценивать свои знания и поступки в соответствии с определенной ситуацией.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  <a:cs typeface="Times New Roman"/>
                        </a:rPr>
                        <a:t>Домашнее задание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Регулятивные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понять свои интересы, увидеть задачу.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Познавательные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ориентироваться в своей системе знаний.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Calibri"/>
                          <a:ea typeface="Times New Roman"/>
                          <a:cs typeface="Times New Roman"/>
                        </a:rPr>
                        <a:t>Рефлексия (подведение итогов урока)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Регулятивные: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 умение оценивать правильность выполнения учебной задачи, собственные возможности ее решения.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Коммуникативные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умение выражать свои мысли, ориентироваться в своей системе знаний.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latin typeface="Calibri"/>
                          <a:ea typeface="Times New Roman"/>
                          <a:cs typeface="Times New Roman"/>
                        </a:rPr>
                        <a:t>Познавательные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: формирование внутреннего плана действий, структурирование подученной информации, анализ деятельности на уроке.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Личностные: </a:t>
                      </a:r>
                      <a:r>
                        <a:rPr lang="ru-RU" sz="600" dirty="0" smtClean="0">
                          <a:latin typeface="Calibri"/>
                          <a:ea typeface="Times New Roman"/>
                          <a:cs typeface="Times New Roman"/>
                        </a:rPr>
                        <a:t>умение </a:t>
                      </a:r>
                      <a:r>
                        <a:rPr lang="ru-RU" sz="600" dirty="0">
                          <a:latin typeface="Calibri"/>
                          <a:ea typeface="Times New Roman"/>
                          <a:cs typeface="Times New Roman"/>
                        </a:rPr>
                        <a:t>давать верную эмоциональную оценку своей деятельности на уроке.</a:t>
                      </a:r>
                    </a:p>
                  </a:txBody>
                  <a:tcPr marL="38045" marR="38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Постановка цели и задач урока.</a:t>
            </a:r>
            <a:br>
              <a:rPr lang="ru-RU" sz="2800" dirty="0" smtClean="0"/>
            </a:br>
            <a:r>
              <a:rPr lang="ru-RU" sz="2800" dirty="0" smtClean="0"/>
              <a:t> Мотивация учебного процесса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/>
              <a:t> 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  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Необыкновенный язык наш есть еще тайна. В   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нем все тоны и оттенки, все переходы звуков от 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самых твердых до самых нежных и мягких…    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Н.В.Гоголь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1.     У..  небо ос..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нью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дышало,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У..  реже солнышко блистало, 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К..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роче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ст..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новился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день, 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Л..сов т..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инственная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сень 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С п..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чальным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шумом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обн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..жалась,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Ложился на п..ля туман,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Гусей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кливых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к..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раван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Т..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нулся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к югу: прибл..жалась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Довольно скучная пора;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              Стоял н..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ябрь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уж у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(А.С.Пушкин)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</a:t>
            </a:r>
            <a:r>
              <a:rPr lang="ru-RU" sz="56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5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Актуализация знаний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Раздел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языкознания, изучающий звуки речи, называется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роли органов речи выступают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______________________________________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___________________________________________________________________Звуки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речи делятся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____________________ и 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Гласные состоят только из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________________________________________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Звонкие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согласные состоят из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_________________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_____________________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Глухие согласные состоят только из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__________________________________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214446"/>
          </a:xfrm>
        </p:spPr>
        <p:txBody>
          <a:bodyPr/>
          <a:lstStyle/>
          <a:p>
            <a:r>
              <a:rPr lang="ru-RU" sz="2800" dirty="0" smtClean="0"/>
              <a:t>Обобщение и систематизация знаний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[И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-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-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-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-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-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214446"/>
          </a:xfrm>
        </p:spPr>
        <p:txBody>
          <a:bodyPr/>
          <a:lstStyle/>
          <a:p>
            <a:r>
              <a:rPr lang="ru-RU" sz="3200" dirty="0" smtClean="0"/>
              <a:t>Обобщение и систематизация знаний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endParaRPr lang="ru-RU" dirty="0" smtClean="0"/>
          </a:p>
          <a:p>
            <a:pPr marL="514350" indent="-514350">
              <a:buNone/>
            </a:pPr>
            <a:r>
              <a:rPr lang="ru-RU" sz="2400" dirty="0" smtClean="0"/>
              <a:t>4.</a:t>
            </a:r>
          </a:p>
          <a:p>
            <a:pPr marL="514350" indent="-514350">
              <a:buNone/>
            </a:pPr>
            <a:r>
              <a:rPr lang="ru-RU" sz="2400" dirty="0" smtClean="0"/>
              <a:t>клуб ________________________________</a:t>
            </a:r>
          </a:p>
          <a:p>
            <a:pPr marL="514350" indent="-514350">
              <a:buNone/>
            </a:pPr>
            <a:r>
              <a:rPr lang="ru-RU" sz="2400" dirty="0"/>
              <a:t>с</a:t>
            </a:r>
            <a:r>
              <a:rPr lang="ru-RU" sz="2400" dirty="0" smtClean="0"/>
              <a:t>бор _________________________________</a:t>
            </a:r>
          </a:p>
          <a:p>
            <a:pPr marL="514350" indent="-514350">
              <a:buNone/>
            </a:pPr>
            <a:r>
              <a:rPr lang="ru-RU" sz="2400" dirty="0"/>
              <a:t>т</a:t>
            </a:r>
            <a:r>
              <a:rPr lang="ru-RU" sz="2400" dirty="0" smtClean="0"/>
              <a:t>емно ________________________________</a:t>
            </a:r>
          </a:p>
          <a:p>
            <a:pPr marL="514350" indent="-514350">
              <a:buNone/>
            </a:pPr>
            <a:r>
              <a:rPr lang="ru-RU" sz="2400" dirty="0"/>
              <a:t>в</a:t>
            </a:r>
            <a:r>
              <a:rPr lang="ru-RU" sz="2400" dirty="0" smtClean="0"/>
              <a:t>одопад _____________________________</a:t>
            </a:r>
          </a:p>
          <a:p>
            <a:pPr marL="514350" indent="-514350">
              <a:buNone/>
            </a:pPr>
            <a:r>
              <a:rPr lang="ru-RU" sz="2400" dirty="0"/>
              <a:t>в</a:t>
            </a:r>
            <a:r>
              <a:rPr lang="ru-RU" sz="2400" dirty="0" smtClean="0"/>
              <a:t>ьюга ______________________________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85884"/>
          </a:xfrm>
        </p:spPr>
        <p:txBody>
          <a:bodyPr>
            <a:normAutofit/>
          </a:bodyPr>
          <a:lstStyle/>
          <a:p>
            <a:r>
              <a:rPr lang="ru-RU" sz="3100" dirty="0" smtClean="0"/>
              <a:t>           </a:t>
            </a:r>
            <a:r>
              <a:rPr lang="ru-RU" sz="2800" dirty="0" smtClean="0"/>
              <a:t>Обобщение и систематизация знани</a:t>
            </a:r>
            <a:r>
              <a:rPr lang="ru-RU" sz="3100" dirty="0" smtClean="0"/>
              <a:t>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1.  Отговорила роща золотая березовым, веселым языком. (С.А.Есенин)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2.  На дворах и домах снег лежит полотном и на солнце  блестит разноцветным огнем.            (И.Никитин)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3.  Мороз и солнце, день чудесный! Еще ты дремлешь, друг прелестный? (А.С.Пушкин)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4.  Над трепещущей осиной легкий месяц заблестел. (А.Ахматова)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5.  Остров на море лежит, град на острове стоит. (А.С.Пушкин)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___________________________________________________________________________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___________________________________________________________________________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    ____________________________________________________________________________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     ____________________________________________________________________________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     ____________________________________________________________________________</a:t>
            </a:r>
          </a:p>
          <a:p>
            <a:pPr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/>
          <a:lstStyle/>
          <a:p>
            <a:r>
              <a:rPr lang="ru-RU" sz="2800" dirty="0" smtClean="0"/>
              <a:t>          Обобщение и систематизация знаний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6.   ________________________________________________________________________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ноябрь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___________________________________________________________________________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____________________________________________________________________________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____________________________________________________________________________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____________________________________________________________________________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____________________________________________________________________________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____________________________________________________________________________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____________________________________________________________________________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____________________________________________________________________________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/>
          <a:lstStyle/>
          <a:p>
            <a:r>
              <a:rPr lang="ru-RU" sz="2800" dirty="0" smtClean="0"/>
              <a:t>           Обобщение и систематизация знаний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7.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1. По небу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голубому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проехал грохот грома. (С.Я.Маршак)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2. У наших ушки на макушке!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Чуть утро осветило пушки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И леса синие верхушки –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Французы тут как тут.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   (М.Ю.Лермонтов)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3. Я вольный ветер, я вечно вею, волную волны. (К.Бальмонт)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4. Свищет ветер, серебряный ветер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В шелковом шелесте снежного шума.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          (С.А.Есенин)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13</TotalTime>
  <Words>476</Words>
  <Application>Microsoft Office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Литература 3</vt:lpstr>
      <vt:lpstr>Реализация ФГОС при изучении темы «Фонетика» на уроках русского языка в 5 классе</vt:lpstr>
      <vt:lpstr>Слайд 2</vt:lpstr>
      <vt:lpstr>Постановка цели и задач урока.  Мотивация учебного процесса</vt:lpstr>
      <vt:lpstr>Актуализация знаний</vt:lpstr>
      <vt:lpstr>Обобщение и систематизация знаний</vt:lpstr>
      <vt:lpstr>Обобщение и систематизация знаний</vt:lpstr>
      <vt:lpstr>           Обобщение и систематизация знаний</vt:lpstr>
      <vt:lpstr>          Обобщение и систематизация знаний</vt:lpstr>
      <vt:lpstr>           Обобщение и систематизация знаний</vt:lpstr>
      <vt:lpstr>Рефлексия. Подведение итогов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ФГОС при изучении темы «Фонетика» на уроках русского языка в 5 классе</dc:title>
  <dc:creator>Lila</dc:creator>
  <dc:description>http://aida.ucoz.ru</dc:description>
  <cp:lastModifiedBy>Lila</cp:lastModifiedBy>
  <cp:revision>11</cp:revision>
  <dcterms:created xsi:type="dcterms:W3CDTF">2017-11-01T02:50:10Z</dcterms:created>
  <dcterms:modified xsi:type="dcterms:W3CDTF">2017-11-01T03:04:45Z</dcterms:modified>
  <cp:category>шаблоны к Powerpoint</cp:category>
</cp:coreProperties>
</file>